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F2F4F8"/>
    <a:srgbClr val="0948CB"/>
    <a:srgbClr val="0B49C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Pratheek Manimaran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19-06-2024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06880"/>
            <a:ext cx="6041337" cy="48564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Web-Scraping for 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Structured Query Language (SQL)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dashboard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27200"/>
            <a:ext cx="10399485" cy="4298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Hence, if we can determine the outcome of the first stage, it would be useful for other companies to bid against 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if the first stage of Falcon 9 lands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84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Scraped a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data fields for machine learning prediction, data cleaning for null values and irrelevant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are used and the best of them is chosen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F6D4D-9685-3563-0735-72E6AE66B507}"/>
              </a:ext>
            </a:extLst>
          </p:cNvPr>
          <p:cNvSpPr txBox="1"/>
          <p:nvPr/>
        </p:nvSpPr>
        <p:spPr>
          <a:xfrm>
            <a:off x="954593" y="1543979"/>
            <a:ext cx="457244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>
                <a:latin typeface="Abadi" panose="020B0604020104020204" pitchFamily="34" charset="0"/>
              </a:rPr>
              <a:t>SpaceX </a:t>
            </a:r>
            <a:r>
              <a:rPr lang="en-IN" sz="1900" dirty="0">
                <a:latin typeface="Abadi" panose="020B0604020104020204" pitchFamily="34" charset="0"/>
              </a:rPr>
              <a:t>REST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Abadi" panose="020B0604020104020204" pitchFamily="34" charset="0"/>
              </a:rPr>
              <a:t>SpaceX launch data collected from its REST API.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Abadi" panose="020B0604020104020204" pitchFamily="34" charset="0"/>
              </a:rPr>
              <a:t>This API has complete information about the rocket used, payload delivered, launch specifications, launch site and landing outcome.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Abadi" panose="020B0604020104020204" pitchFamily="34" charset="0"/>
              </a:rPr>
              <a:t>Base URL api.spacexdata.com/v4/</a:t>
            </a:r>
          </a:p>
          <a:p>
            <a:pPr lvl="1"/>
            <a:endParaRPr lang="en-IN" sz="19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Abadi" panose="020B0604020104020204" pitchFamily="34" charset="0"/>
              </a:rPr>
              <a:t>Web Scraping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1900" dirty="0">
                <a:latin typeface="Abadi" panose="020B0604020104020204" pitchFamily="34" charset="0"/>
              </a:rPr>
              <a:t>A Wikipedia page on “List of Flacon 9 and Falcon heavy launches” is scraped to get valuable data about from its tables.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5DE37-0D2A-A6AB-16DE-DF52190A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84" y="2104867"/>
            <a:ext cx="5667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9A5A8-ADD8-E59B-9A6B-742C383B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62" y="1507024"/>
            <a:ext cx="7787075" cy="438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93AC0C-C9A4-7B76-AA1E-33B6F19BCA2F}"/>
              </a:ext>
            </a:extLst>
          </p:cNvPr>
          <p:cNvSpPr/>
          <p:nvPr/>
        </p:nvSpPr>
        <p:spPr>
          <a:xfrm>
            <a:off x="10866274" y="1487974"/>
            <a:ext cx="2130463" cy="4495075"/>
          </a:xfrm>
          <a:prstGeom prst="rect">
            <a:avLst/>
          </a:prstGeom>
          <a:solidFill>
            <a:srgbClr val="F2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BBFBC-1FDD-8615-EB3F-4D654C53BFDA}"/>
              </a:ext>
            </a:extLst>
          </p:cNvPr>
          <p:cNvSpPr/>
          <p:nvPr/>
        </p:nvSpPr>
        <p:spPr>
          <a:xfrm>
            <a:off x="4051458" y="1507024"/>
            <a:ext cx="1904435" cy="4626986"/>
          </a:xfrm>
          <a:prstGeom prst="rect">
            <a:avLst/>
          </a:prstGeom>
          <a:solidFill>
            <a:srgbClr val="F2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800225"/>
            <a:ext cx="505174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https://github.com/pratheekmaran/DS-Capstone/blob/main/Module_1_L2/jupyter-labs-spacex-data-collection-api.ipynb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93BB3-1192-46E9-0427-0633F631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76" y="1647825"/>
            <a:ext cx="8034000" cy="4519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126A34-701F-1EA0-E7CF-57BD17101510}"/>
              </a:ext>
            </a:extLst>
          </p:cNvPr>
          <p:cNvSpPr/>
          <p:nvPr/>
        </p:nvSpPr>
        <p:spPr>
          <a:xfrm>
            <a:off x="10427792" y="1647824"/>
            <a:ext cx="1711395" cy="4519125"/>
          </a:xfrm>
          <a:prstGeom prst="rect">
            <a:avLst/>
          </a:prstGeom>
          <a:solidFill>
            <a:srgbClr val="F2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DA9860-FA3D-58D4-F4DF-64E6475D6FC6}"/>
              </a:ext>
            </a:extLst>
          </p:cNvPr>
          <p:cNvSpPr/>
          <p:nvPr/>
        </p:nvSpPr>
        <p:spPr>
          <a:xfrm>
            <a:off x="3973439" y="1647823"/>
            <a:ext cx="2122560" cy="4519125"/>
          </a:xfrm>
          <a:prstGeom prst="rect">
            <a:avLst/>
          </a:prstGeom>
          <a:solidFill>
            <a:srgbClr val="F2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9856" y="1784351"/>
            <a:ext cx="51735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https://github.com/pratheekmaran/DS-Capstone/blob/main/Module_1_L2/jupyter-labs-webscraping.ipynb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1510</Words>
  <Application>Microsoft Office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Pratheek Manimaran</cp:lastModifiedBy>
  <cp:revision>226</cp:revision>
  <dcterms:created xsi:type="dcterms:W3CDTF">2021-04-29T18:58:34Z</dcterms:created>
  <dcterms:modified xsi:type="dcterms:W3CDTF">2024-06-18T20:26:40Z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